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72" autoAdjust="0"/>
    <p:restoredTop sz="94660"/>
  </p:normalViewPr>
  <p:slideViewPr>
    <p:cSldViewPr>
      <p:cViewPr varScale="1">
        <p:scale>
          <a:sx n="100" d="100"/>
          <a:sy n="100" d="100"/>
        </p:scale>
        <p:origin x="7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6E2C-AEBE-4367-8C1D-62A90DD2B81F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CC26-FA20-4DD0-8E27-68BF8CF395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67744" y="260648"/>
          <a:ext cx="446449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4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die</a:t>
                      </a:r>
                      <a:r>
                        <a:rPr lang="fr-FR" sz="44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44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Zwi</a:t>
                      </a:r>
                      <a:endParaRPr lang="fr-FR" sz="4400" b="1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4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llinge</a:t>
                      </a:r>
                      <a:endParaRPr lang="fr-FR" sz="4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670004"/>
              </p:ext>
            </p:extLst>
          </p:nvPr>
        </p:nvGraphicFramePr>
        <p:xfrm>
          <a:off x="323528" y="1156713"/>
          <a:ext cx="8568952" cy="284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835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Image 22" descr="anni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118761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21" descr="halli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340768"/>
            <a:ext cx="1163762" cy="155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1619672" y="14847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Annie James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1619672" y="191683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</a:t>
            </a:r>
            <a:r>
              <a:rPr lang="fr-FR" b="1" dirty="0" smtClean="0"/>
              <a:t>n London </a:t>
            </a:r>
            <a:r>
              <a:rPr lang="fr-FR" b="1" dirty="0" err="1" smtClean="0"/>
              <a:t>wohnen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292080" y="191683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 </a:t>
            </a:r>
            <a:r>
              <a:rPr lang="fr-FR" b="1" dirty="0" err="1" smtClean="0"/>
              <a:t>Kalifornien</a:t>
            </a:r>
            <a:r>
              <a:rPr lang="fr-FR" b="1" dirty="0" smtClean="0"/>
              <a:t> </a:t>
            </a:r>
            <a:r>
              <a:rPr lang="fr-FR" b="1" dirty="0" err="1" smtClean="0"/>
              <a:t>wohnen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364088" y="14847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 err="1" smtClean="0"/>
              <a:t>Hallie</a:t>
            </a:r>
            <a:r>
              <a:rPr lang="fr-FR" b="1" dirty="0" smtClean="0"/>
              <a:t> Parker</a:t>
            </a:r>
            <a:endParaRPr lang="fr-FR" b="1" dirty="0"/>
          </a:p>
        </p:txBody>
      </p:sp>
      <p:pic>
        <p:nvPicPr>
          <p:cNvPr id="14" name="Image 13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2420888"/>
            <a:ext cx="635687" cy="826393"/>
          </a:xfrm>
          <a:prstGeom prst="rect">
            <a:avLst/>
          </a:prstGeom>
        </p:spPr>
      </p:pic>
      <p:pic>
        <p:nvPicPr>
          <p:cNvPr id="15" name="Image 14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2420888"/>
            <a:ext cx="792088" cy="792088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067944" y="2420888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→ mit</a:t>
            </a:r>
          </a:p>
          <a:p>
            <a:r>
              <a:rPr lang="fr-FR" sz="2000" b="1" dirty="0" smtClean="0"/>
              <a:t>→ </a:t>
            </a:r>
            <a:r>
              <a:rPr lang="fr-FR" sz="2000" b="1" dirty="0" err="1" smtClean="0"/>
              <a:t>ohne</a:t>
            </a:r>
            <a:endParaRPr lang="fr-FR" sz="20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7380312" y="299695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→ </a:t>
            </a:r>
            <a:r>
              <a:rPr lang="fr-FR" b="1" dirty="0" err="1" smtClean="0"/>
              <a:t>energisch</a:t>
            </a:r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spontan</a:t>
            </a:r>
            <a:endParaRPr lang="fr-FR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395535" y="3068960"/>
            <a:ext cx="1787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→ </a:t>
            </a:r>
            <a:r>
              <a:rPr lang="fr-FR" b="1" dirty="0" err="1" smtClean="0"/>
              <a:t>ruhig</a:t>
            </a:r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seriös</a:t>
            </a:r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schüchtern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23528" y="260648"/>
          <a:ext cx="856895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433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7452320" y="26369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→ modern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39552" y="26369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→ </a:t>
            </a:r>
            <a:r>
              <a:rPr lang="fr-FR" b="1" dirty="0" err="1" smtClean="0"/>
              <a:t>klassisch</a:t>
            </a:r>
            <a:endParaRPr lang="fr-FR" b="1" dirty="0" smtClean="0"/>
          </a:p>
        </p:txBody>
      </p:sp>
      <p:pic>
        <p:nvPicPr>
          <p:cNvPr id="22" name="Image 2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04664"/>
            <a:ext cx="2615952" cy="2615952"/>
          </a:xfrm>
          <a:prstGeom prst="rect">
            <a:avLst/>
          </a:prstGeom>
        </p:spPr>
      </p:pic>
      <p:pic>
        <p:nvPicPr>
          <p:cNvPr id="23" name="Image 22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404664"/>
            <a:ext cx="2592288" cy="2592288"/>
          </a:xfrm>
          <a:prstGeom prst="rect">
            <a:avLst/>
          </a:prstGeom>
        </p:spPr>
      </p:pic>
      <p:pic>
        <p:nvPicPr>
          <p:cNvPr id="8" name="Image 22" descr="anni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70177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21" descr="hallie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00" y="332656"/>
            <a:ext cx="64807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540664" y="359201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Was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trägt</a:t>
            </a:r>
            <a:r>
              <a:rPr lang="fr-FR" sz="2400" b="1" dirty="0" smtClean="0"/>
              <a:t> Annie James ?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896036" y="359201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Was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trägt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Hallie</a:t>
            </a:r>
            <a:r>
              <a:rPr lang="fr-FR" sz="2400" b="1" dirty="0" smtClean="0"/>
              <a:t> Parker ?</a:t>
            </a:r>
            <a:endParaRPr lang="fr-FR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061184" y="486916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Was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ist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besser</a:t>
            </a:r>
            <a:r>
              <a:rPr lang="fr-FR" sz="2400" b="1" dirty="0" smtClean="0"/>
              <a:t> ?</a:t>
            </a:r>
            <a:endParaRPr lang="fr-FR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111388" y="360526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Wie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sind</a:t>
            </a:r>
            <a:r>
              <a:rPr lang="fr-FR" sz="2400" b="1" dirty="0" smtClean="0"/>
              <a:t> die </a:t>
            </a:r>
            <a:r>
              <a:rPr lang="fr-FR" sz="2400" b="1" dirty="0" err="1" smtClean="0"/>
              <a:t>Mädchen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angezogen</a:t>
            </a:r>
            <a:r>
              <a:rPr lang="fr-FR" sz="2400" b="1" dirty="0" smtClean="0"/>
              <a:t> ?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23528" y="260648"/>
          <a:ext cx="871296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433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Image 23" descr="z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2656"/>
            <a:ext cx="2303462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5" descr="z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700808"/>
            <a:ext cx="2304256" cy="160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395536" y="476672"/>
            <a:ext cx="28365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→ in </a:t>
            </a:r>
            <a:r>
              <a:rPr lang="fr-FR" b="1" dirty="0" err="1" smtClean="0"/>
              <a:t>einem</a:t>
            </a:r>
            <a:r>
              <a:rPr lang="fr-FR" b="1" dirty="0" smtClean="0"/>
              <a:t> </a:t>
            </a:r>
            <a:r>
              <a:rPr lang="fr-FR" b="1" dirty="0" err="1" smtClean="0"/>
              <a:t>Ferienlager</a:t>
            </a:r>
            <a:r>
              <a:rPr lang="fr-FR" b="1" dirty="0" smtClean="0"/>
              <a:t> sein</a:t>
            </a:r>
          </a:p>
          <a:p>
            <a:r>
              <a:rPr lang="fr-FR" b="1" dirty="0" smtClean="0"/>
              <a:t>→ </a:t>
            </a:r>
            <a:r>
              <a:rPr lang="fr-FR" b="1" dirty="0" err="1" smtClean="0"/>
              <a:t>sich</a:t>
            </a:r>
            <a:r>
              <a:rPr lang="fr-FR" b="1" dirty="0" smtClean="0"/>
              <a:t> </a:t>
            </a:r>
            <a:r>
              <a:rPr lang="fr-FR" b="1" dirty="0" err="1" smtClean="0"/>
              <a:t>treffen</a:t>
            </a:r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zufällig</a:t>
            </a:r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sich</a:t>
            </a:r>
            <a:r>
              <a:rPr lang="fr-FR" b="1" dirty="0" smtClean="0"/>
              <a:t> </a:t>
            </a:r>
            <a:r>
              <a:rPr lang="fr-FR" b="1" dirty="0" err="1" smtClean="0"/>
              <a:t>ähnlich</a:t>
            </a:r>
            <a:r>
              <a:rPr lang="fr-FR" b="1" dirty="0" smtClean="0"/>
              <a:t> </a:t>
            </a:r>
            <a:r>
              <a:rPr lang="fr-FR" b="1" dirty="0" err="1" smtClean="0"/>
              <a:t>sehen</a:t>
            </a:r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sich</a:t>
            </a:r>
            <a:r>
              <a:rPr lang="fr-FR" b="1" dirty="0" smtClean="0"/>
              <a:t> </a:t>
            </a:r>
            <a:r>
              <a:rPr lang="fr-FR" b="1" u="sng" dirty="0" err="1" smtClean="0"/>
              <a:t>kennen</a:t>
            </a:r>
            <a:r>
              <a:rPr lang="fr-FR" b="1" dirty="0" err="1" smtClean="0"/>
              <a:t>lernen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652120" y="548680"/>
            <a:ext cx="3491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→ </a:t>
            </a:r>
            <a:r>
              <a:rPr lang="fr-FR" b="1" dirty="0" err="1" smtClean="0"/>
              <a:t>bemerken</a:t>
            </a:r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das</a:t>
            </a:r>
            <a:r>
              <a:rPr lang="fr-FR" b="1" dirty="0" smtClean="0"/>
              <a:t> </a:t>
            </a:r>
            <a:r>
              <a:rPr lang="fr-FR" b="1" dirty="0" err="1" smtClean="0"/>
              <a:t>selbe</a:t>
            </a:r>
            <a:r>
              <a:rPr lang="fr-FR" b="1" dirty="0" smtClean="0"/>
              <a:t> </a:t>
            </a:r>
            <a:r>
              <a:rPr lang="fr-FR" b="1" dirty="0" err="1" smtClean="0"/>
              <a:t>Geburtsdatum</a:t>
            </a:r>
            <a:r>
              <a:rPr lang="fr-FR" b="1" dirty="0" smtClean="0"/>
              <a:t> </a:t>
            </a:r>
            <a:r>
              <a:rPr lang="fr-FR" b="1" dirty="0" err="1" smtClean="0"/>
              <a:t>haben</a:t>
            </a:r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verstehen</a:t>
            </a:r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einen</a:t>
            </a:r>
            <a:r>
              <a:rPr lang="fr-FR" b="1" dirty="0" smtClean="0"/>
              <a:t> Plan </a:t>
            </a:r>
            <a:r>
              <a:rPr lang="fr-FR" b="1" dirty="0" err="1" smtClean="0"/>
              <a:t>haben</a:t>
            </a:r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ihre</a:t>
            </a:r>
            <a:r>
              <a:rPr lang="fr-FR" b="1" dirty="0" smtClean="0"/>
              <a:t> </a:t>
            </a:r>
            <a:r>
              <a:rPr lang="fr-FR" b="1" dirty="0" err="1" smtClean="0"/>
              <a:t>Rollen</a:t>
            </a:r>
            <a:r>
              <a:rPr lang="fr-FR" b="1" dirty="0" smtClean="0"/>
              <a:t> </a:t>
            </a:r>
            <a:r>
              <a:rPr lang="fr-FR" b="1" dirty="0" err="1" smtClean="0"/>
              <a:t>tauschen</a:t>
            </a: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73044"/>
              </p:ext>
            </p:extLst>
          </p:nvPr>
        </p:nvGraphicFramePr>
        <p:xfrm>
          <a:off x="174278" y="160399"/>
          <a:ext cx="871296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433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846822" y="947905"/>
            <a:ext cx="3491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→ </a:t>
            </a:r>
            <a:r>
              <a:rPr lang="fr-FR" b="1" dirty="0" err="1" smtClean="0"/>
              <a:t>treffen</a:t>
            </a:r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entdecken</a:t>
            </a:r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→ </a:t>
            </a:r>
            <a:r>
              <a:rPr lang="fr-FR" b="1" dirty="0" err="1" smtClean="0"/>
              <a:t>verstehen</a:t>
            </a:r>
            <a:endParaRPr lang="fr-FR" b="1" dirty="0" smtClean="0"/>
          </a:p>
        </p:txBody>
      </p:sp>
      <p:pic>
        <p:nvPicPr>
          <p:cNvPr id="1026" name="Picture 2" descr="Résultat de recherche d'images pour &quot;parent trap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095437" cy="176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Résultat de recherche d'images pour &quot;parent trap fath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8" descr="Résultat de recherche d'images pour &quot;parent trap father&quot;"/>
          <p:cNvSpPr>
            <a:spLocks noChangeAspect="1" noChangeArrowheads="1"/>
          </p:cNvSpPr>
          <p:nvPr/>
        </p:nvSpPr>
        <p:spPr bwMode="auto">
          <a:xfrm>
            <a:off x="2771800" y="40770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1" b="6301"/>
          <a:stretch/>
        </p:blipFill>
        <p:spPr>
          <a:xfrm>
            <a:off x="513144" y="404664"/>
            <a:ext cx="1365504" cy="97536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415338" y="39058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 err="1" smtClean="0"/>
              <a:t>Hallie</a:t>
            </a:r>
            <a:r>
              <a:rPr lang="fr-FR" b="1" dirty="0" smtClean="0"/>
              <a:t> Parker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966719" y="40466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Annie James</a:t>
            </a:r>
            <a:endParaRPr lang="fr-FR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3" r="-13779"/>
          <a:stretch/>
        </p:blipFill>
        <p:spPr>
          <a:xfrm>
            <a:off x="417626" y="2171059"/>
            <a:ext cx="1860461" cy="967152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212254" y="27769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→ </a:t>
            </a:r>
            <a:r>
              <a:rPr lang="fr-FR" b="1" dirty="0" err="1" smtClean="0"/>
              <a:t>heiraten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9759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97</Words>
  <Application>Microsoft Office PowerPoint</Application>
  <PresentationFormat>Affichage à l'écran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Isabelle STOCK</cp:lastModifiedBy>
  <cp:revision>35</cp:revision>
  <cp:lastPrinted>2018-03-20T12:24:18Z</cp:lastPrinted>
  <dcterms:created xsi:type="dcterms:W3CDTF">2018-02-28T16:19:12Z</dcterms:created>
  <dcterms:modified xsi:type="dcterms:W3CDTF">2018-03-20T13:39:38Z</dcterms:modified>
</cp:coreProperties>
</file>