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6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9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44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9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3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0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0295-E656-4D28-BF91-0DD751012D5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A8A8-1394-4881-8152-E9FA86741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5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3"/>
            <a:ext cx="4248472" cy="23973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12160" y="62068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err="1" smtClean="0">
                <a:solidFill>
                  <a:schemeClr val="bg1"/>
                </a:solidFill>
              </a:rPr>
              <a:t>eine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Fernehserie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err="1" smtClean="0">
                <a:solidFill>
                  <a:schemeClr val="bg1"/>
                </a:solidFill>
              </a:rPr>
              <a:t>Deutschland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2008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3 </a:t>
            </a:r>
            <a:r>
              <a:rPr lang="fr-FR" b="1" dirty="0" err="1" smtClean="0">
                <a:solidFill>
                  <a:schemeClr val="bg1"/>
                </a:solidFill>
              </a:rPr>
              <a:t>Staffeln</a:t>
            </a:r>
            <a:endParaRPr lang="fr-FR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70 Länder  (</a:t>
            </a:r>
            <a:r>
              <a:rPr lang="fr-FR" b="1" dirty="0" err="1" smtClean="0">
                <a:solidFill>
                  <a:schemeClr val="bg1"/>
                </a:solidFill>
              </a:rPr>
              <a:t>Österreich</a:t>
            </a:r>
            <a:r>
              <a:rPr lang="fr-FR" b="1" dirty="0" smtClean="0">
                <a:solidFill>
                  <a:schemeClr val="bg1"/>
                </a:solidFill>
              </a:rPr>
              <a:t>, die Schweiz, </a:t>
            </a:r>
            <a:r>
              <a:rPr lang="fr-FR" b="1" dirty="0" err="1" smtClean="0">
                <a:solidFill>
                  <a:schemeClr val="bg1"/>
                </a:solidFill>
              </a:rPr>
              <a:t>Ungarn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Frankreich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Spanien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Polen</a:t>
            </a:r>
            <a:r>
              <a:rPr lang="fr-FR" b="1" dirty="0" smtClean="0">
                <a:solidFill>
                  <a:schemeClr val="bg1"/>
                </a:solidFill>
              </a:rPr>
              <a:t>, Italien, </a:t>
            </a:r>
            <a:r>
              <a:rPr lang="fr-FR" b="1" dirty="0" err="1" smtClean="0">
                <a:solidFill>
                  <a:schemeClr val="bg1"/>
                </a:solidFill>
              </a:rPr>
              <a:t>Schweden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Russland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« </a:t>
            </a:r>
            <a:r>
              <a:rPr lang="fr-FR" b="1" dirty="0" err="1" smtClean="0">
                <a:solidFill>
                  <a:schemeClr val="bg1"/>
                </a:solidFill>
              </a:rPr>
              <a:t>Family</a:t>
            </a:r>
            <a:r>
              <a:rPr lang="fr-FR" b="1" dirty="0" smtClean="0">
                <a:solidFill>
                  <a:schemeClr val="bg1"/>
                </a:solidFill>
              </a:rPr>
              <a:t> Mix » in </a:t>
            </a:r>
            <a:r>
              <a:rPr lang="fr-FR" b="1" dirty="0" err="1" smtClean="0">
                <a:solidFill>
                  <a:schemeClr val="bg1"/>
                </a:solidFill>
              </a:rPr>
              <a:t>Frankreich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170374" cy="58964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2479" y="2395784"/>
            <a:ext cx="2331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türkische</a:t>
            </a:r>
            <a:r>
              <a:rPr lang="fr-FR" dirty="0" smtClean="0"/>
              <a:t> </a:t>
            </a:r>
            <a:r>
              <a:rPr lang="fr-FR" dirty="0" err="1" smtClean="0"/>
              <a:t>Familie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 Vater </a:t>
            </a:r>
          </a:p>
          <a:p>
            <a:r>
              <a:rPr lang="fr-FR" dirty="0" smtClean="0"/>
              <a:t>→ </a:t>
            </a:r>
            <a:r>
              <a:rPr lang="fr-FR" dirty="0" err="1" smtClean="0"/>
              <a:t>Metin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Kinder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fr-FR" dirty="0" smtClean="0"/>
              <a:t>→ </a:t>
            </a:r>
            <a:r>
              <a:rPr lang="fr-FR" dirty="0" err="1" smtClean="0"/>
              <a:t>Yag᷃mur</a:t>
            </a:r>
            <a:r>
              <a:rPr lang="fr-FR" dirty="0" smtClean="0"/>
              <a:t> - Cem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05239" y="2383648"/>
            <a:ext cx="2331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deutsche </a:t>
            </a:r>
            <a:r>
              <a:rPr lang="fr-FR" dirty="0" err="1" smtClean="0"/>
              <a:t>Familie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Mutter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/>
              <a:t>→ Doris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Kinder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fr-FR" dirty="0" smtClean="0"/>
              <a:t>→ </a:t>
            </a:r>
            <a:r>
              <a:rPr lang="fr-FR" dirty="0"/>
              <a:t>L</a:t>
            </a:r>
            <a:r>
              <a:rPr lang="fr-FR" dirty="0" smtClean="0"/>
              <a:t>ena - Nils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23528" y="763342"/>
            <a:ext cx="1800200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Familie</a:t>
            </a:r>
            <a:r>
              <a:rPr lang="fr-FR" b="1" dirty="0" smtClean="0"/>
              <a:t> </a:t>
            </a:r>
            <a:r>
              <a:rPr lang="fr-FR" b="1" dirty="0" err="1" smtClean="0"/>
              <a:t>Östurk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970781" y="767732"/>
            <a:ext cx="1921697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Familie</a:t>
            </a:r>
            <a:r>
              <a:rPr lang="fr-FR" b="1" dirty="0" smtClean="0">
                <a:solidFill>
                  <a:srgbClr val="FF0000"/>
                </a:solidFill>
              </a:rPr>
              <a:t> Schneider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498150" cy="24932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404664"/>
            <a:ext cx="142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Eines</a:t>
            </a:r>
            <a:r>
              <a:rPr lang="fr-FR" b="1" dirty="0" smtClean="0"/>
              <a:t> </a:t>
            </a:r>
            <a:r>
              <a:rPr lang="fr-FR" b="1" dirty="0" err="1" smtClean="0"/>
              <a:t>Tages</a:t>
            </a:r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980728"/>
            <a:ext cx="29888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cs typeface="Times New Roman" panose="02020603050405020304" pitchFamily="18" charset="0"/>
              </a:rPr>
              <a:t>den </a:t>
            </a:r>
            <a:r>
              <a:rPr lang="fr-FR" dirty="0" err="1" smtClean="0">
                <a:cs typeface="Times New Roman" panose="02020603050405020304" pitchFamily="18" charset="0"/>
              </a:rPr>
              <a:t>Kindern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etwas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sagen</a:t>
            </a:r>
            <a:endParaRPr lang="fr-FR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cs typeface="Times New Roman" panose="02020603050405020304" pitchFamily="18" charset="0"/>
              </a:rPr>
              <a:t>neue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Projekte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haben</a:t>
            </a:r>
            <a:endParaRPr lang="fr-FR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cs typeface="Times New Roman" panose="02020603050405020304" pitchFamily="18" charset="0"/>
              </a:rPr>
              <a:t>etwas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beschließen</a:t>
            </a:r>
            <a:endParaRPr lang="fr-FR" dirty="0" smtClean="0">
              <a:cs typeface="Times New Roman" panose="02020603050405020304" pitchFamily="18" charset="0"/>
            </a:endParaRPr>
          </a:p>
          <a:p>
            <a:endParaRPr lang="fr-FR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cs typeface="Times New Roman" panose="02020603050405020304" pitchFamily="18" charset="0"/>
              </a:rPr>
              <a:t>s</a:t>
            </a:r>
            <a:r>
              <a:rPr lang="fr-FR" dirty="0" err="1" smtClean="0">
                <a:cs typeface="Times New Roman" panose="02020603050405020304" pitchFamily="18" charset="0"/>
              </a:rPr>
              <a:t>ich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seit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einen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Jahr</a:t>
            </a:r>
            <a:r>
              <a:rPr lang="fr-FR" dirty="0" smtClean="0"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cs typeface="Times New Roman" panose="02020603050405020304" pitchFamily="18" charset="0"/>
              </a:rPr>
              <a:t>kennen</a:t>
            </a:r>
            <a:endParaRPr lang="fr-FR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cs typeface="Times New Roman" panose="02020603050405020304" pitchFamily="18" charset="0"/>
              </a:rPr>
              <a:t>s</a:t>
            </a:r>
            <a:r>
              <a:rPr lang="fr-FR" dirty="0" err="1" smtClean="0">
                <a:cs typeface="Times New Roman" panose="02020603050405020304" pitchFamily="18" charset="0"/>
              </a:rPr>
              <a:t>ich</a:t>
            </a:r>
            <a:r>
              <a:rPr lang="fr-FR" dirty="0" smtClean="0">
                <a:cs typeface="Times New Roman" panose="02020603050405020304" pitchFamily="18" charset="0"/>
              </a:rPr>
              <a:t> in… </a:t>
            </a:r>
            <a:r>
              <a:rPr lang="fr-FR" dirty="0" err="1" smtClean="0">
                <a:cs typeface="Times New Roman" panose="02020603050405020304" pitchFamily="18" charset="0"/>
              </a:rPr>
              <a:t>verlieben</a:t>
            </a:r>
            <a:endParaRPr lang="fr-FR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cs typeface="Times New Roman" panose="02020603050405020304" pitchFamily="18" charset="0"/>
              </a:rPr>
              <a:t>zusammenziehen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35696" y="3635732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Das</a:t>
            </a:r>
            <a:r>
              <a:rPr lang="fr-FR" b="1" dirty="0" smtClean="0"/>
              <a:t> </a:t>
            </a:r>
            <a:r>
              <a:rPr lang="fr-FR" b="1" dirty="0" err="1" smtClean="0"/>
              <a:t>heißt</a:t>
            </a:r>
            <a:r>
              <a:rPr lang="fr-FR" b="1" dirty="0" smtClean="0"/>
              <a:t>…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37632" y="3441680"/>
            <a:ext cx="40890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sich</a:t>
            </a:r>
            <a:r>
              <a:rPr lang="fr-FR" dirty="0" smtClean="0"/>
              <a:t> an </a:t>
            </a:r>
            <a:r>
              <a:rPr lang="fr-FR" dirty="0" err="1" smtClean="0"/>
              <a:t>einer</a:t>
            </a:r>
            <a:r>
              <a:rPr lang="fr-FR" dirty="0" smtClean="0"/>
              <a:t> </a:t>
            </a:r>
            <a:r>
              <a:rPr lang="fr-FR" dirty="0" err="1" smtClean="0"/>
              <a:t>neuen</a:t>
            </a:r>
            <a:r>
              <a:rPr lang="fr-FR" dirty="0" smtClean="0"/>
              <a:t> </a:t>
            </a:r>
            <a:r>
              <a:rPr lang="fr-FR" dirty="0" err="1" smtClean="0"/>
              <a:t>Familie</a:t>
            </a:r>
            <a:r>
              <a:rPr lang="fr-FR" dirty="0" smtClean="0"/>
              <a:t> </a:t>
            </a:r>
            <a:r>
              <a:rPr lang="fr-FR" dirty="0" err="1" smtClean="0"/>
              <a:t>gewöhnen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(Lena-Nils) </a:t>
            </a:r>
            <a:r>
              <a:rPr lang="fr-FR" dirty="0" err="1" smtClean="0"/>
              <a:t>einen</a:t>
            </a:r>
            <a:r>
              <a:rPr lang="fr-FR" dirty="0" smtClean="0"/>
              <a:t> </a:t>
            </a:r>
            <a:r>
              <a:rPr lang="fr-FR" dirty="0" err="1" smtClean="0"/>
              <a:t>Stiefvater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 (</a:t>
            </a:r>
            <a:r>
              <a:rPr lang="fr-FR" dirty="0" err="1" smtClean="0"/>
              <a:t>Yag᷃mur-Cem</a:t>
            </a:r>
            <a:r>
              <a:rPr lang="fr-FR" dirty="0" smtClean="0"/>
              <a:t>)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Stiefmutter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</a:t>
            </a:r>
            <a:r>
              <a:rPr lang="fr-FR" dirty="0" err="1" smtClean="0"/>
              <a:t>eue</a:t>
            </a:r>
            <a:r>
              <a:rPr lang="fr-FR" dirty="0" smtClean="0"/>
              <a:t> </a:t>
            </a:r>
            <a:r>
              <a:rPr lang="fr-FR" dirty="0" err="1" smtClean="0"/>
              <a:t>Geschwister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n</a:t>
            </a:r>
            <a:r>
              <a:rPr lang="fr-FR" dirty="0" err="1" smtClean="0"/>
              <a:t>eue</a:t>
            </a:r>
            <a:r>
              <a:rPr lang="fr-FR" dirty="0" smtClean="0"/>
              <a:t> </a:t>
            </a:r>
            <a:r>
              <a:rPr lang="fr-FR" dirty="0" err="1" smtClean="0"/>
              <a:t>Gewohnheiten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</a:t>
            </a:r>
            <a:r>
              <a:rPr lang="fr-FR" dirty="0" err="1" smtClean="0"/>
              <a:t>in</a:t>
            </a:r>
            <a:r>
              <a:rPr lang="fr-FR" dirty="0" smtClean="0"/>
              <a:t> </a:t>
            </a:r>
            <a:r>
              <a:rPr lang="fr-FR" dirty="0" err="1" smtClean="0"/>
              <a:t>neues</a:t>
            </a:r>
            <a:r>
              <a:rPr lang="fr-FR" dirty="0" smtClean="0"/>
              <a:t> Leben </a:t>
            </a:r>
            <a:r>
              <a:rPr lang="fr-FR" dirty="0" err="1" smtClean="0"/>
              <a:t>anfangen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8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1947712"/>
            <a:ext cx="3456384" cy="20882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Die </a:t>
            </a:r>
            <a:r>
              <a:rPr lang="fr-FR" sz="4400" b="1" dirty="0" err="1" smtClean="0"/>
              <a:t>Figuren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6208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016" y="478412"/>
            <a:ext cx="2160240" cy="1044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Die </a:t>
            </a:r>
            <a:r>
              <a:rPr lang="fr-FR" sz="3200" b="1" dirty="0" err="1" smtClean="0"/>
              <a:t>Eltern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2904538" cy="21770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0" y="1916832"/>
            <a:ext cx="4146754" cy="21770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9552" y="4272677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Metin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Kommissar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e</a:t>
            </a:r>
            <a:r>
              <a:rPr lang="fr-FR" dirty="0" err="1" smtClean="0"/>
              <a:t>rste</a:t>
            </a:r>
            <a:r>
              <a:rPr lang="fr-FR" dirty="0" smtClean="0"/>
              <a:t> Frau </a:t>
            </a:r>
            <a:r>
              <a:rPr lang="fr-FR" dirty="0" err="1" smtClean="0"/>
              <a:t>gestorben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um</a:t>
            </a:r>
            <a:r>
              <a:rPr lang="fr-FR" dirty="0" smtClean="0"/>
              <a:t> die </a:t>
            </a:r>
            <a:r>
              <a:rPr lang="fr-FR" dirty="0" err="1" smtClean="0"/>
              <a:t>Kinder</a:t>
            </a:r>
            <a:r>
              <a:rPr lang="fr-FR" dirty="0" smtClean="0"/>
              <a:t> </a:t>
            </a:r>
            <a:r>
              <a:rPr lang="fr-FR" dirty="0" err="1" smtClean="0"/>
              <a:t>allein</a:t>
            </a:r>
            <a:r>
              <a:rPr lang="fr-FR" dirty="0" smtClean="0"/>
              <a:t> </a:t>
            </a:r>
            <a:r>
              <a:rPr lang="fr-FR" dirty="0" err="1" smtClean="0"/>
              <a:t>kümmern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Deutschland</a:t>
            </a:r>
            <a:r>
              <a:rPr lang="fr-FR" dirty="0" smtClean="0"/>
              <a:t> </a:t>
            </a:r>
            <a:r>
              <a:rPr lang="fr-FR" dirty="0" err="1" smtClean="0"/>
              <a:t>sehr</a:t>
            </a:r>
            <a:r>
              <a:rPr lang="fr-FR" dirty="0" smtClean="0"/>
              <a:t> </a:t>
            </a:r>
            <a:r>
              <a:rPr lang="fr-FR" dirty="0" err="1" smtClean="0"/>
              <a:t>wichtig</a:t>
            </a:r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</a:t>
            </a:r>
            <a:r>
              <a:rPr lang="fr-FR" dirty="0" err="1" smtClean="0"/>
              <a:t>ihn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Werte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Gesetze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Romantiker</a:t>
            </a:r>
            <a:r>
              <a:rPr lang="fr-FR" dirty="0" smtClean="0"/>
              <a:t> / </a:t>
            </a:r>
            <a:r>
              <a:rPr lang="fr-FR" dirty="0" err="1" smtClean="0"/>
              <a:t>guter</a:t>
            </a:r>
            <a:r>
              <a:rPr lang="fr-FR" dirty="0" smtClean="0"/>
              <a:t> Vater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508558" y="4366835"/>
            <a:ext cx="28572" cy="1899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860032" y="4295493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Doris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Psychotherapeutin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Von Markus (Vater der </a:t>
            </a:r>
            <a:r>
              <a:rPr lang="fr-FR" dirty="0" err="1" smtClean="0"/>
              <a:t>Kinder</a:t>
            </a:r>
            <a:r>
              <a:rPr lang="fr-FR" dirty="0" smtClean="0"/>
              <a:t>) </a:t>
            </a:r>
            <a:r>
              <a:rPr lang="fr-FR" dirty="0" err="1" smtClean="0"/>
              <a:t>getrennt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rziehung</a:t>
            </a:r>
            <a:r>
              <a:rPr lang="fr-FR" dirty="0" smtClean="0"/>
              <a:t> </a:t>
            </a:r>
            <a:r>
              <a:rPr lang="fr-FR" dirty="0" err="1" smtClean="0"/>
              <a:t>ohne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egeln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Freundin</a:t>
            </a:r>
            <a:r>
              <a:rPr lang="fr-FR" dirty="0" smtClean="0"/>
              <a:t> </a:t>
            </a:r>
            <a:r>
              <a:rPr lang="fr-FR" dirty="0" err="1" smtClean="0"/>
              <a:t>für</a:t>
            </a:r>
            <a:r>
              <a:rPr lang="fr-FR" dirty="0" smtClean="0"/>
              <a:t> die </a:t>
            </a:r>
            <a:r>
              <a:rPr lang="fr-FR" dirty="0" err="1" smtClean="0"/>
              <a:t>Kinder</a:t>
            </a:r>
            <a:r>
              <a:rPr lang="fr-FR" dirty="0" smtClean="0"/>
              <a:t> sein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n</a:t>
            </a:r>
            <a:r>
              <a:rPr lang="fr-FR" dirty="0" err="1" smtClean="0"/>
              <a:t>icht</a:t>
            </a:r>
            <a:r>
              <a:rPr lang="fr-FR" dirty="0" smtClean="0"/>
              <a:t> </a:t>
            </a:r>
            <a:r>
              <a:rPr lang="fr-FR" dirty="0" err="1" smtClean="0"/>
              <a:t>kochen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2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88" y="2609748"/>
            <a:ext cx="2160240" cy="1044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Die </a:t>
            </a:r>
            <a:r>
              <a:rPr lang="fr-FR" sz="3200" b="1" dirty="0" err="1" smtClean="0"/>
              <a:t>Kinder</a:t>
            </a:r>
            <a:endParaRPr lang="fr-FR" sz="3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42750" cy="1656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8836"/>
            <a:ext cx="2408294" cy="1800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077072"/>
            <a:ext cx="1661006" cy="24928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36" y="2556861"/>
            <a:ext cx="1456422" cy="243889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2987824" y="1556792"/>
            <a:ext cx="936104" cy="944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076618" y="2029036"/>
            <a:ext cx="123465" cy="5389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051720" y="3789040"/>
            <a:ext cx="146284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76688" y="3861048"/>
            <a:ext cx="16036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" y="2029036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Lena (16)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ehr</a:t>
            </a:r>
            <a:r>
              <a:rPr lang="fr-FR" dirty="0" smtClean="0"/>
              <a:t> </a:t>
            </a:r>
            <a:r>
              <a:rPr lang="fr-FR" dirty="0" err="1" smtClean="0"/>
              <a:t>offen</a:t>
            </a:r>
            <a:r>
              <a:rPr lang="fr-FR" dirty="0" smtClean="0"/>
              <a:t> </a:t>
            </a:r>
            <a:r>
              <a:rPr lang="fr-FR" dirty="0" err="1" smtClean="0"/>
              <a:t>erzogen</a:t>
            </a:r>
            <a:r>
              <a:rPr lang="fr-FR" dirty="0" smtClean="0"/>
              <a:t>, </a:t>
            </a:r>
            <a:r>
              <a:rPr lang="fr-FR" dirty="0" err="1" smtClean="0"/>
              <a:t>spontan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ehr</a:t>
            </a:r>
            <a:r>
              <a:rPr lang="fr-FR" dirty="0" smtClean="0"/>
              <a:t> </a:t>
            </a:r>
            <a:r>
              <a:rPr lang="fr-FR" dirty="0" err="1" smtClean="0"/>
              <a:t>freie</a:t>
            </a:r>
            <a:r>
              <a:rPr lang="fr-FR" dirty="0" smtClean="0"/>
              <a:t> </a:t>
            </a:r>
            <a:r>
              <a:rPr lang="fr-FR" dirty="0" err="1" smtClean="0"/>
              <a:t>Kindheit</a:t>
            </a:r>
            <a:r>
              <a:rPr lang="fr-FR" dirty="0" smtClean="0"/>
              <a:t> </a:t>
            </a:r>
            <a:r>
              <a:rPr lang="fr-FR" dirty="0" err="1" smtClean="0"/>
              <a:t>ohne</a:t>
            </a:r>
            <a:r>
              <a:rPr lang="fr-FR" dirty="0" smtClean="0"/>
              <a:t> </a:t>
            </a:r>
            <a:r>
              <a:rPr lang="fr-FR" dirty="0" err="1" smtClean="0"/>
              <a:t>Regeln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Keine</a:t>
            </a:r>
            <a:r>
              <a:rPr lang="fr-FR" dirty="0" smtClean="0"/>
              <a:t> </a:t>
            </a:r>
            <a:r>
              <a:rPr lang="fr-FR" dirty="0" err="1" smtClean="0"/>
              <a:t>Lust</a:t>
            </a:r>
            <a:r>
              <a:rPr lang="fr-FR" dirty="0" smtClean="0"/>
              <a:t>,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neue</a:t>
            </a:r>
            <a:r>
              <a:rPr lang="fr-FR" dirty="0" smtClean="0"/>
              <a:t> </a:t>
            </a:r>
            <a:r>
              <a:rPr lang="fr-FR" dirty="0" err="1" smtClean="0"/>
              <a:t>Familie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Freiheit</a:t>
            </a:r>
            <a:r>
              <a:rPr lang="fr-FR" dirty="0" smtClean="0"/>
              <a:t> der Frau : </a:t>
            </a:r>
            <a:r>
              <a:rPr lang="fr-FR" dirty="0" err="1" smtClean="0"/>
              <a:t>wichtig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141984" y="4628653"/>
            <a:ext cx="2790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Nils (13)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Schüchtern</a:t>
            </a:r>
            <a:r>
              <a:rPr lang="fr-FR" dirty="0" smtClean="0"/>
              <a:t>, </a:t>
            </a:r>
            <a:r>
              <a:rPr lang="fr-FR" dirty="0" err="1" smtClean="0"/>
              <a:t>sympatisch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ehr</a:t>
            </a:r>
            <a:r>
              <a:rPr lang="fr-FR" dirty="0" smtClean="0"/>
              <a:t> </a:t>
            </a:r>
            <a:r>
              <a:rPr lang="fr-FR" dirty="0" err="1" smtClean="0"/>
              <a:t>klug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über</a:t>
            </a:r>
            <a:r>
              <a:rPr lang="fr-FR" dirty="0" smtClean="0"/>
              <a:t> die </a:t>
            </a:r>
            <a:r>
              <a:rPr lang="fr-FR" dirty="0" err="1" smtClean="0"/>
              <a:t>neue</a:t>
            </a:r>
            <a:r>
              <a:rPr lang="fr-FR" dirty="0" smtClean="0"/>
              <a:t> Situation </a:t>
            </a:r>
            <a:r>
              <a:rPr lang="fr-FR" dirty="0" err="1" smtClean="0"/>
              <a:t>freuen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6519116" y="188640"/>
            <a:ext cx="2229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Cem 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ein</a:t>
            </a:r>
            <a:r>
              <a:rPr lang="fr-FR" dirty="0" smtClean="0"/>
              <a:t> Macho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tolz</a:t>
            </a:r>
            <a:r>
              <a:rPr lang="fr-FR" dirty="0" smtClean="0"/>
              <a:t> sein</a:t>
            </a:r>
          </a:p>
          <a:p>
            <a:pPr marL="285750" indent="-285750">
              <a:buFontTx/>
              <a:buChar char="-"/>
            </a:pPr>
            <a:r>
              <a:rPr lang="fr-FR" dirty="0"/>
              <a:t>i</a:t>
            </a:r>
            <a:r>
              <a:rPr lang="fr-FR" dirty="0" smtClean="0"/>
              <a:t>n der </a:t>
            </a:r>
            <a:r>
              <a:rPr lang="fr-FR" dirty="0" err="1" smtClean="0"/>
              <a:t>Schule</a:t>
            </a:r>
            <a:r>
              <a:rPr lang="fr-FR" dirty="0" smtClean="0"/>
              <a:t> </a:t>
            </a:r>
            <a:r>
              <a:rPr lang="fr-FR" dirty="0" err="1" smtClean="0"/>
              <a:t>nicht</a:t>
            </a:r>
            <a:r>
              <a:rPr lang="fr-FR" dirty="0" smtClean="0"/>
              <a:t> </a:t>
            </a:r>
            <a:r>
              <a:rPr lang="fr-FR" dirty="0" err="1" smtClean="0"/>
              <a:t>wirklich</a:t>
            </a:r>
            <a:r>
              <a:rPr lang="fr-FR" dirty="0" smtClean="0"/>
              <a:t> </a:t>
            </a:r>
            <a:r>
              <a:rPr lang="fr-FR" dirty="0" err="1" smtClean="0"/>
              <a:t>arbeiten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v</a:t>
            </a:r>
            <a:r>
              <a:rPr lang="fr-FR" dirty="0" err="1" smtClean="0"/>
              <a:t>iele</a:t>
            </a:r>
            <a:r>
              <a:rPr lang="fr-FR" dirty="0" smtClean="0"/>
              <a:t> </a:t>
            </a:r>
            <a:r>
              <a:rPr lang="fr-FR" dirty="0" err="1" smtClean="0"/>
              <a:t>Freundinen</a:t>
            </a:r>
            <a:r>
              <a:rPr lang="fr-FR" dirty="0" smtClean="0"/>
              <a:t> </a:t>
            </a:r>
            <a:r>
              <a:rPr lang="fr-FR" dirty="0" err="1" smtClean="0"/>
              <a:t>haben</a:t>
            </a:r>
            <a:endParaRPr lang="fr-FR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5200083" y="4811992"/>
            <a:ext cx="3836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Yag᷃mur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e</a:t>
            </a:r>
            <a:r>
              <a:rPr lang="fr-FR" dirty="0" err="1" smtClean="0"/>
              <a:t>ine</a:t>
            </a:r>
            <a:r>
              <a:rPr lang="fr-FR" dirty="0" smtClean="0"/>
              <a:t> </a:t>
            </a:r>
            <a:r>
              <a:rPr lang="fr-FR" dirty="0" err="1" smtClean="0"/>
              <a:t>streng</a:t>
            </a:r>
            <a:r>
              <a:rPr lang="fr-FR" dirty="0" smtClean="0"/>
              <a:t> </a:t>
            </a:r>
            <a:r>
              <a:rPr lang="fr-FR" dirty="0" err="1" smtClean="0"/>
              <a:t>gläubige</a:t>
            </a:r>
            <a:r>
              <a:rPr lang="fr-FR" dirty="0" smtClean="0"/>
              <a:t> </a:t>
            </a:r>
            <a:r>
              <a:rPr lang="fr-FR" dirty="0" err="1" smtClean="0"/>
              <a:t>Muslimin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/>
              <a:t>i</a:t>
            </a:r>
            <a:r>
              <a:rPr lang="fr-FR" dirty="0" err="1" smtClean="0"/>
              <a:t>hrer</a:t>
            </a:r>
            <a:r>
              <a:rPr lang="fr-FR" dirty="0" smtClean="0"/>
              <a:t> </a:t>
            </a:r>
            <a:r>
              <a:rPr lang="fr-FR" dirty="0" err="1" smtClean="0"/>
              <a:t>gestorbenen</a:t>
            </a:r>
            <a:r>
              <a:rPr lang="fr-FR" dirty="0" smtClean="0"/>
              <a:t> </a:t>
            </a:r>
            <a:r>
              <a:rPr lang="fr-FR" dirty="0" err="1" smtClean="0"/>
              <a:t>Mutter</a:t>
            </a:r>
            <a:r>
              <a:rPr lang="fr-FR" dirty="0" smtClean="0"/>
              <a:t> </a:t>
            </a:r>
            <a:r>
              <a:rPr lang="fr-FR" dirty="0" err="1" smtClean="0"/>
              <a:t>nahe</a:t>
            </a:r>
            <a:r>
              <a:rPr lang="fr-FR" dirty="0" smtClean="0"/>
              <a:t> sein</a:t>
            </a:r>
          </a:p>
          <a:p>
            <a:pPr marL="285750" indent="-285750">
              <a:buFontTx/>
              <a:buChar char="-"/>
            </a:pPr>
            <a:r>
              <a:rPr lang="fr-FR" dirty="0"/>
              <a:t>i</a:t>
            </a:r>
            <a:r>
              <a:rPr lang="fr-FR" dirty="0" smtClean="0"/>
              <a:t>n der </a:t>
            </a:r>
            <a:r>
              <a:rPr lang="fr-FR" dirty="0" err="1" smtClean="0"/>
              <a:t>Schule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 </a:t>
            </a:r>
            <a:r>
              <a:rPr lang="fr-FR" dirty="0" err="1" smtClean="0"/>
              <a:t>arbeiten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493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2448272" cy="761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Staffel</a:t>
            </a:r>
            <a:r>
              <a:rPr lang="fr-FR" sz="4400" b="1" dirty="0" smtClean="0">
                <a:solidFill>
                  <a:srgbClr val="FF0000"/>
                </a:solidFill>
              </a:rPr>
              <a:t> 1</a:t>
            </a: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20150" t="23196" r="39254" b="32732"/>
          <a:stretch>
            <a:fillRect/>
          </a:stretch>
        </p:blipFill>
        <p:spPr bwMode="auto">
          <a:xfrm>
            <a:off x="1226234" y="3140968"/>
            <a:ext cx="2841710" cy="169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75" y="404663"/>
            <a:ext cx="3152793" cy="2183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3308731" cy="2287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993749"/>
            <a:ext cx="2970044" cy="1559273"/>
          </a:xfrm>
          <a:prstGeom prst="rect">
            <a:avLst/>
          </a:prstGeom>
        </p:spPr>
      </p:pic>
      <p:sp>
        <p:nvSpPr>
          <p:cNvPr id="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5313723" cy="29889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7" y="2593684"/>
            <a:ext cx="6385498" cy="35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2448272" cy="761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Staffel</a:t>
            </a:r>
            <a:r>
              <a:rPr lang="fr-FR" sz="4400" b="1" dirty="0" smtClean="0">
                <a:solidFill>
                  <a:srgbClr val="FF0000"/>
                </a:solidFill>
              </a:rPr>
              <a:t> 2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392"/>
            <a:ext cx="26969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0" y="1700808"/>
            <a:ext cx="3779520" cy="26106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4131033" cy="30963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11" y="1358492"/>
            <a:ext cx="5852717" cy="29759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8" y="3717032"/>
            <a:ext cx="375693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2448272" cy="761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Staffel</a:t>
            </a:r>
            <a:r>
              <a:rPr lang="fr-FR" sz="4400" b="1" dirty="0" smtClean="0">
                <a:solidFill>
                  <a:srgbClr val="FF0000"/>
                </a:solidFill>
              </a:rPr>
              <a:t> 3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246</Words>
  <Application>Microsoft Office PowerPoint</Application>
  <PresentationFormat>Affichage à l'écran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</dc:creator>
  <cp:lastModifiedBy>Pierre</cp:lastModifiedBy>
  <cp:revision>15</cp:revision>
  <dcterms:created xsi:type="dcterms:W3CDTF">2016-10-09T09:58:47Z</dcterms:created>
  <dcterms:modified xsi:type="dcterms:W3CDTF">2016-10-09T12:49:28Z</dcterms:modified>
</cp:coreProperties>
</file>