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995E4-1357-46C8-B85A-8D0CE596328D}" type="datetimeFigureOut">
              <a:rPr lang="fr-FR" smtClean="0"/>
              <a:t>17/05/2018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30321-3AC9-4CE6-9D48-8B745933EAA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E4D18-EFDC-4CD3-B160-B60D7B69B637}" type="datetimeFigureOut">
              <a:rPr lang="fr-FR" smtClean="0"/>
              <a:pPr/>
              <a:t>17/05/2018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9C90A-5380-44D3-A3D5-3358EB6286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e 56"/>
          <p:cNvGrpSpPr/>
          <p:nvPr/>
        </p:nvGrpSpPr>
        <p:grpSpPr>
          <a:xfrm>
            <a:off x="495740" y="453723"/>
            <a:ext cx="8313576" cy="4039691"/>
            <a:chOff x="135704" y="1586025"/>
            <a:chExt cx="8312780" cy="3023210"/>
          </a:xfrm>
        </p:grpSpPr>
        <p:sp>
          <p:nvSpPr>
            <p:cNvPr id="22" name="Ellipse 21"/>
            <p:cNvSpPr/>
            <p:nvPr/>
          </p:nvSpPr>
          <p:spPr>
            <a:xfrm>
              <a:off x="611519" y="1586025"/>
              <a:ext cx="2664296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Antje</a:t>
              </a:r>
              <a:endParaRPr lang="fr-FR" dirty="0" smtClean="0"/>
            </a:p>
            <a:p>
              <a:pPr algn="ctr"/>
              <a:r>
                <a:rPr lang="fr-FR" dirty="0" smtClean="0"/>
                <a:t>13 </a:t>
              </a:r>
              <a:r>
                <a:rPr lang="fr-FR" dirty="0" err="1" smtClean="0"/>
                <a:t>Jahre</a:t>
              </a:r>
              <a:r>
                <a:rPr lang="fr-FR" dirty="0" smtClean="0"/>
                <a:t> </a:t>
              </a:r>
              <a:r>
                <a:rPr lang="fr-FR" dirty="0" err="1" smtClean="0"/>
                <a:t>alt</a:t>
              </a:r>
              <a:endParaRPr lang="fr-FR" dirty="0"/>
            </a:p>
          </p:txBody>
        </p:sp>
        <p:sp>
          <p:nvSpPr>
            <p:cNvPr id="23" name="Ellipse 22"/>
            <p:cNvSpPr/>
            <p:nvPr/>
          </p:nvSpPr>
          <p:spPr>
            <a:xfrm>
              <a:off x="5313175" y="1586025"/>
              <a:ext cx="2993732" cy="7920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Antjes</a:t>
              </a:r>
              <a:r>
                <a:rPr lang="fr-FR" dirty="0" smtClean="0"/>
                <a:t> Vater</a:t>
              </a:r>
              <a:endParaRPr lang="fr-FR" dirty="0"/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35704" y="3288043"/>
              <a:ext cx="2232249" cy="276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d</a:t>
              </a:r>
              <a:r>
                <a:rPr lang="fr-FR" dirty="0" smtClean="0"/>
                <a:t>en </a:t>
              </a:r>
              <a:r>
                <a:rPr lang="fr-FR" dirty="0" err="1" smtClean="0"/>
                <a:t>Geburtstag</a:t>
              </a:r>
              <a:r>
                <a:rPr lang="fr-FR" dirty="0" smtClean="0"/>
                <a:t> </a:t>
              </a:r>
              <a:r>
                <a:rPr lang="fr-FR" dirty="0" err="1" smtClean="0"/>
                <a:t>feier</a:t>
              </a:r>
              <a:r>
                <a:rPr lang="fr-FR" dirty="0" err="1"/>
                <a:t>n</a:t>
              </a:r>
              <a:endParaRPr lang="fr-FR" dirty="0"/>
            </a:p>
          </p:txBody>
        </p:sp>
        <p:cxnSp>
          <p:nvCxnSpPr>
            <p:cNvPr id="47" name="Connecteur droit avec flèche 46"/>
            <p:cNvCxnSpPr/>
            <p:nvPr/>
          </p:nvCxnSpPr>
          <p:spPr>
            <a:xfrm flipH="1">
              <a:off x="1171769" y="2281114"/>
              <a:ext cx="396285" cy="8309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ZoneTexte 49"/>
            <p:cNvSpPr txBox="1"/>
            <p:nvPr/>
          </p:nvSpPr>
          <p:spPr>
            <a:xfrm>
              <a:off x="5671820" y="3623434"/>
              <a:ext cx="2776664" cy="382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e</a:t>
              </a:r>
              <a:r>
                <a:rPr lang="fr-FR" dirty="0" err="1" smtClean="0"/>
                <a:t>ine</a:t>
              </a:r>
              <a:r>
                <a:rPr lang="fr-FR" dirty="0" smtClean="0"/>
                <a:t> </a:t>
              </a:r>
              <a:r>
                <a:rPr lang="fr-FR" dirty="0" err="1" smtClean="0"/>
                <a:t>große</a:t>
              </a:r>
              <a:r>
                <a:rPr lang="fr-FR" dirty="0" smtClean="0"/>
                <a:t> </a:t>
              </a:r>
              <a:r>
                <a:rPr lang="fr-FR" dirty="0" err="1" smtClean="0"/>
                <a:t>Turnerin</a:t>
              </a:r>
              <a:r>
                <a:rPr lang="fr-FR" dirty="0" smtClean="0"/>
                <a:t> </a:t>
              </a:r>
              <a:r>
                <a:rPr lang="fr-FR" dirty="0" err="1" smtClean="0"/>
                <a:t>werden</a:t>
              </a:r>
              <a:endParaRPr lang="fr-FR" dirty="0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5668414" y="3940358"/>
              <a:ext cx="2638493" cy="668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</a:t>
              </a:r>
              <a:r>
                <a:rPr lang="fr-FR" dirty="0" smtClean="0"/>
                <a:t>en </a:t>
              </a:r>
              <a:r>
                <a:rPr lang="fr-FR" dirty="0" err="1" smtClean="0"/>
                <a:t>Wettkampf</a:t>
              </a:r>
              <a:r>
                <a:rPr lang="fr-FR" dirty="0" smtClean="0"/>
                <a:t> </a:t>
              </a:r>
              <a:r>
                <a:rPr lang="fr-FR" dirty="0" err="1" smtClean="0"/>
                <a:t>g</a:t>
              </a:r>
              <a:r>
                <a:rPr lang="fr-FR" dirty="0" err="1" smtClean="0"/>
                <a:t>ewinnen</a:t>
              </a:r>
              <a:endParaRPr lang="fr-FR" dirty="0" smtClean="0"/>
            </a:p>
            <a:p>
              <a:r>
                <a:rPr lang="fr-FR" dirty="0"/>
                <a:t>d</a:t>
              </a:r>
              <a:r>
                <a:rPr lang="fr-FR" dirty="0" smtClean="0"/>
                <a:t>ie </a:t>
              </a:r>
              <a:r>
                <a:rPr lang="fr-FR" dirty="0" err="1"/>
                <a:t>E</a:t>
              </a:r>
              <a:r>
                <a:rPr lang="fr-FR" dirty="0" err="1" smtClean="0"/>
                <a:t>rste</a:t>
              </a:r>
              <a:r>
                <a:rPr lang="fr-FR" dirty="0" smtClean="0"/>
                <a:t> sein</a:t>
              </a:r>
              <a:endParaRPr lang="fr-FR" dirty="0"/>
            </a:p>
          </p:txBody>
        </p:sp>
        <p:cxnSp>
          <p:nvCxnSpPr>
            <p:cNvPr id="55" name="Connecteur droit avec flèche 54"/>
            <p:cNvCxnSpPr/>
            <p:nvPr/>
          </p:nvCxnSpPr>
          <p:spPr>
            <a:xfrm>
              <a:off x="6930373" y="2378113"/>
              <a:ext cx="233246" cy="8582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oneTexte 29"/>
          <p:cNvSpPr txBox="1"/>
          <p:nvPr/>
        </p:nvSpPr>
        <p:spPr>
          <a:xfrm>
            <a:off x="3940908" y="563736"/>
            <a:ext cx="2317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d</a:t>
            </a:r>
            <a:r>
              <a:rPr lang="fr-FR" dirty="0" err="1" smtClean="0"/>
              <a:t>iskutieren</a:t>
            </a:r>
            <a:endParaRPr lang="fr-FR" dirty="0" smtClean="0"/>
          </a:p>
          <a:p>
            <a:r>
              <a:rPr lang="fr-FR" dirty="0" smtClean="0"/>
              <a:t>… </a:t>
            </a:r>
            <a:r>
              <a:rPr lang="fr-FR" dirty="0" err="1" smtClean="0"/>
              <a:t>fragen</a:t>
            </a:r>
            <a:endParaRPr lang="fr-FR" dirty="0" smtClean="0"/>
          </a:p>
          <a:p>
            <a:endParaRPr lang="fr-FR" dirty="0"/>
          </a:p>
          <a:p>
            <a:r>
              <a:rPr lang="fr-FR" dirty="0" err="1"/>
              <a:t>a</a:t>
            </a:r>
            <a:r>
              <a:rPr lang="fr-FR" dirty="0" err="1" smtClean="0"/>
              <a:t>uf</a:t>
            </a:r>
            <a:r>
              <a:rPr lang="fr-FR" dirty="0" smtClean="0"/>
              <a:t> </a:t>
            </a:r>
            <a:r>
              <a:rPr lang="fr-FR" dirty="0" err="1" smtClean="0"/>
              <a:t>Sonjas</a:t>
            </a:r>
            <a:r>
              <a:rPr lang="fr-FR" dirty="0" smtClean="0"/>
              <a:t> Party </a:t>
            </a:r>
            <a:r>
              <a:rPr lang="fr-FR" dirty="0" err="1" smtClean="0"/>
              <a:t>gehen</a:t>
            </a:r>
            <a:endParaRPr lang="fr-FR" dirty="0" smtClean="0"/>
          </a:p>
        </p:txBody>
      </p:sp>
      <p:sp>
        <p:nvSpPr>
          <p:cNvPr id="34" name="ZoneTexte 33"/>
          <p:cNvSpPr txBox="1"/>
          <p:nvPr/>
        </p:nvSpPr>
        <p:spPr>
          <a:xfrm>
            <a:off x="485367" y="3168032"/>
            <a:ext cx="219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n</a:t>
            </a:r>
            <a:r>
              <a:rPr lang="fr-FR" dirty="0" err="1" smtClean="0"/>
              <a:t>ur</a:t>
            </a:r>
            <a:r>
              <a:rPr lang="fr-FR" dirty="0" smtClean="0"/>
              <a:t> </a:t>
            </a:r>
            <a:r>
              <a:rPr lang="fr-FR" dirty="0" err="1" smtClean="0"/>
              <a:t>dieses</a:t>
            </a:r>
            <a:r>
              <a:rPr lang="fr-FR" dirty="0" smtClean="0"/>
              <a:t> Mal </a:t>
            </a:r>
            <a:r>
              <a:rPr lang="fr-FR" dirty="0" err="1" smtClean="0"/>
              <a:t>gehen</a:t>
            </a:r>
            <a:endParaRPr lang="fr-FR" dirty="0" smtClean="0"/>
          </a:p>
        </p:txBody>
      </p:sp>
      <p:sp>
        <p:nvSpPr>
          <p:cNvPr id="37" name="ZoneTexte 36"/>
          <p:cNvSpPr txBox="1"/>
          <p:nvPr/>
        </p:nvSpPr>
        <p:spPr>
          <a:xfrm>
            <a:off x="6088321" y="2772348"/>
            <a:ext cx="2638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m</a:t>
            </a:r>
            <a:r>
              <a:rPr lang="fr-FR" dirty="0" err="1" smtClean="0"/>
              <a:t>üde</a:t>
            </a:r>
            <a:r>
              <a:rPr lang="fr-FR" dirty="0" smtClean="0"/>
              <a:t> sein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5053879" y="4219985"/>
            <a:ext cx="367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 Mal pro </a:t>
            </a:r>
            <a:r>
              <a:rPr lang="fr-FR" dirty="0" err="1" smtClean="0"/>
              <a:t>Woche</a:t>
            </a:r>
            <a:r>
              <a:rPr lang="fr-FR" dirty="0" smtClean="0"/>
              <a:t> </a:t>
            </a:r>
            <a:r>
              <a:rPr lang="fr-FR" dirty="0" err="1" smtClean="0"/>
              <a:t>zum</a:t>
            </a:r>
            <a:r>
              <a:rPr lang="fr-FR" dirty="0" smtClean="0"/>
              <a:t> Training </a:t>
            </a:r>
            <a:r>
              <a:rPr lang="fr-FR" dirty="0" err="1" smtClean="0"/>
              <a:t>fahren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131840" y="4916896"/>
            <a:ext cx="33843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e</a:t>
            </a:r>
            <a:r>
              <a:rPr lang="fr-FR" dirty="0" err="1" smtClean="0"/>
              <a:t>inverstanden</a:t>
            </a:r>
            <a:r>
              <a:rPr lang="fr-FR" dirty="0" smtClean="0"/>
              <a:t> sein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517232" y="3608062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Lust</a:t>
            </a:r>
            <a:r>
              <a:rPr lang="fr-FR" dirty="0" smtClean="0"/>
              <a:t> </a:t>
            </a:r>
            <a:r>
              <a:rPr lang="fr-FR" dirty="0" err="1" smtClean="0"/>
              <a:t>haben</a:t>
            </a:r>
            <a:endParaRPr lang="fr-FR" dirty="0" smtClean="0"/>
          </a:p>
        </p:txBody>
      </p:sp>
      <p:sp>
        <p:nvSpPr>
          <p:cNvPr id="48" name="ZoneTexte 47"/>
          <p:cNvSpPr txBox="1"/>
          <p:nvPr/>
        </p:nvSpPr>
        <p:spPr>
          <a:xfrm>
            <a:off x="2980315" y="5820539"/>
            <a:ext cx="414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→ </a:t>
            </a:r>
            <a:r>
              <a:rPr lang="fr-FR" dirty="0" err="1" smtClean="0"/>
              <a:t>am</a:t>
            </a:r>
            <a:r>
              <a:rPr lang="fr-FR" dirty="0" smtClean="0"/>
              <a:t> </a:t>
            </a:r>
            <a:r>
              <a:rPr lang="fr-FR" dirty="0" err="1" smtClean="0"/>
              <a:t>nächsten</a:t>
            </a:r>
            <a:r>
              <a:rPr lang="fr-FR" dirty="0" smtClean="0"/>
              <a:t> Tag </a:t>
            </a:r>
            <a:r>
              <a:rPr lang="fr-FR" dirty="0" err="1" smtClean="0"/>
              <a:t>zum</a:t>
            </a:r>
            <a:r>
              <a:rPr lang="fr-FR" dirty="0" smtClean="0"/>
              <a:t> Training </a:t>
            </a:r>
            <a:r>
              <a:rPr lang="fr-FR" dirty="0" err="1" smtClean="0"/>
              <a:t>gehen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Isabelle STOCK</cp:lastModifiedBy>
  <cp:revision>14</cp:revision>
  <dcterms:created xsi:type="dcterms:W3CDTF">2018-02-06T20:51:05Z</dcterms:created>
  <dcterms:modified xsi:type="dcterms:W3CDTF">2018-05-17T06:59:32Z</dcterms:modified>
</cp:coreProperties>
</file>